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244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Research\Project\&#26032;&#24314;%20Microsoft%20Excel%20&#24037;&#20316;&#3492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分析维度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spPr>
            <a:ln w="158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gradFill rotWithShape="1">
                <a:gsLst>
                  <a:gs pos="0">
                    <a:schemeClr val="accent4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4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4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</c:marker>
          <c:cat>
            <c:strRef>
              <c:f>Sheet1!$A$1:$E$1</c:f>
              <c:strCache>
                <c:ptCount val="5"/>
                <c:pt idx="0">
                  <c:v>深度特征（VGG）</c:v>
                </c:pt>
                <c:pt idx="1">
                  <c:v>基本特征（SIFT）</c:v>
                </c:pt>
                <c:pt idx="2">
                  <c:v>角点特征（Harris）</c:v>
                </c:pt>
                <c:pt idx="3">
                  <c:v>形状特征（外轮廓）</c:v>
                </c:pt>
                <c:pt idx="4">
                  <c:v>关联特征</c:v>
                </c:pt>
              </c:strCache>
            </c:strRef>
          </c:cat>
          <c:val>
            <c:numRef>
              <c:f>Sheet1!$A$2:$E$2</c:f>
              <c:numCache>
                <c:formatCode>0%</c:formatCode>
                <c:ptCount val="5"/>
                <c:pt idx="0">
                  <c:v>0.69</c:v>
                </c:pt>
                <c:pt idx="1">
                  <c:v>0.83</c:v>
                </c:pt>
                <c:pt idx="2">
                  <c:v>0.57999999999999996</c:v>
                </c:pt>
                <c:pt idx="3">
                  <c:v>0.87</c:v>
                </c:pt>
                <c:pt idx="4">
                  <c:v>0.65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6F-41E9-A241-C3F046D16F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68294879"/>
        <c:axId val="868293215"/>
      </c:radarChart>
      <c:catAx>
        <c:axId val="8682948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68293215"/>
        <c:crosses val="autoZero"/>
        <c:auto val="1"/>
        <c:lblAlgn val="ctr"/>
        <c:lblOffset val="100"/>
        <c:noMultiLvlLbl val="0"/>
      </c:catAx>
      <c:valAx>
        <c:axId val="868293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682948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9D3A05-1361-441B-81D1-40C575D21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DD2818-AC94-4D15-BC9C-F1698D942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BCD886-5CBF-4597-900A-308405A72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BA3EB0-0B3A-49B8-8B07-91832C84C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A82FE0-CFB3-4A33-A02D-06C6D83F0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876D7-F235-4E9E-8447-D7B59739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676FE8-ED81-4619-BF63-124AC2A1F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6C41FC-DDE2-43D3-87D6-9206225C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90B3A-FE3B-4C30-B1E0-E8DD0F8A0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015E49-D5EE-4019-A0EE-057E455D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781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8B0BAE6-7F16-4452-903D-73F416EC9B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3FD7E5-7A43-4DA2-89E9-B607B0BF3B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744C0D-E0E8-41E4-A27F-F60B3802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F4285A-6E3B-4620-8201-897BBDA4D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33735B-2914-4D4E-8D8D-50300AA3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664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8DB6ED-5A47-4961-BA84-7ADB647C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6FEE84-4192-42AE-BFB5-888F66847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FA3B21-3F92-4376-9F92-356DE8B96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0E7A75-3FFE-44AD-AC10-026F3AE8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CCA322-8D68-4F03-BA09-30E53BA0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562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862B6-0BC7-4512-866A-38CA8E4DD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BD014D-707A-415E-AA63-B675C7881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06E3AA-7C08-40C7-83E9-2C9CAC511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32C20-4357-40F8-95F2-DE33BC23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35827E-B416-4FEF-A36C-0F825E57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973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717E1-DB78-485A-A14C-6E9C92A5A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690A24-0503-483F-985D-2CC0DD909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7217D8-014B-4630-B804-3BC89C104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9DC7F0-D613-4DA1-9974-10C0BD50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393C4D-E0B1-42E6-B0F1-B5CFB682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1DA8FB-6D76-415D-B815-3C6E5A34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10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AD883-DD80-42CA-8ADA-7F9340FF9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41BD74-CE88-45FE-860C-DB9BA167D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170A26-C6F3-41FA-9523-4A46E8016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CEE1C9-831A-4BB5-96E4-ACEA72BBAA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2F2E41-9089-47D8-9D2A-713A31C4A1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97260C-8CB5-40B5-85B8-9F5573AE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64C558-887F-4D4A-BBC5-00D186723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21F8A8-3450-4C45-ACEB-D63DDF73E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758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A9C8C-D29C-4CDE-890A-B9CA76D9A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03E65B-EBCC-4162-ADCF-D58CC972E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C47ECB-E435-4168-A749-2A1C8FCF1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5A0FAF1-6E48-495D-8CE6-5D9CDEBC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004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392C9A-8CCC-4719-A6E6-8451A2E2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BF66A-A4FD-43ED-B5B6-53468869D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6940CB-2751-47CF-9A13-68912397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27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EFB806-32D1-4A18-BE7A-E27C63863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C97F96-862E-4EB2-A6AD-6C5A13EF0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16055D-D4AA-4CDC-B20F-55002CF72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3462CA-CB2B-4DE2-B1E5-3E79F9A0D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A4927D-CD1F-499F-9770-3BD17348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84B194-AEAB-4D16-B133-A7128B925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070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B42A15-25CB-416B-8DDF-8B4072108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EE0E613-7291-48B1-BC7A-BB54764A5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F0B482-D1C2-40D2-9B85-F877E9D20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8B5991-9918-4553-B1BD-CAC739643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116F47-F8B9-42D4-AE85-30951A03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AA939D-0C0B-4006-ABD3-A225A233B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08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27494AA-8A09-4890-AB05-172481FCA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D3C562-A8B1-46F3-90DD-FE0C57976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8CC50-CDA9-4BF4-90DC-50E01ED481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E07D8-295B-4678-B686-F1B1E4DE0C75}" type="datetimeFigureOut">
              <a:rPr lang="zh-CN" altLang="en-US" smtClean="0"/>
              <a:t>2022/9/13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AE7220-E7D1-4FE9-AC46-1052EC866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0393C6-814A-41DE-BF32-773A6D3F4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DBDE5-0A07-428B-B3B1-6C58C4D19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445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6.jpg"/><Relationship Id="rId3" Type="http://schemas.openxmlformats.org/officeDocument/2006/relationships/image" Target="../media/image2.jpeg"/><Relationship Id="rId21" Type="http://schemas.openxmlformats.org/officeDocument/2006/relationships/image" Target="../media/image19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5.jpg"/><Relationship Id="rId2" Type="http://schemas.openxmlformats.org/officeDocument/2006/relationships/image" Target="../media/image1.jpg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chart" Target="../charts/chart1.xml"/><Relationship Id="rId23" Type="http://schemas.openxmlformats.org/officeDocument/2006/relationships/image" Target="../media/image21.jpg"/><Relationship Id="rId10" Type="http://schemas.openxmlformats.org/officeDocument/2006/relationships/image" Target="../media/image9.jpg"/><Relationship Id="rId19" Type="http://schemas.openxmlformats.org/officeDocument/2006/relationships/image" Target="../media/image17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Relationship Id="rId22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877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对话气泡: 圆角矩形 59">
            <a:extLst>
              <a:ext uri="{FF2B5EF4-FFF2-40B4-BE49-F238E27FC236}">
                <a16:creationId xmlns:a16="http://schemas.microsoft.com/office/drawing/2014/main" id="{9125EE42-8303-4A82-B9BA-B2BC739F74AA}"/>
              </a:ext>
            </a:extLst>
          </p:cNvPr>
          <p:cNvSpPr/>
          <p:nvPr/>
        </p:nvSpPr>
        <p:spPr>
          <a:xfrm rot="5400000">
            <a:off x="4508006" y="-297908"/>
            <a:ext cx="5986528" cy="7729869"/>
          </a:xfrm>
          <a:prstGeom prst="wedgeRoundRectCallout">
            <a:avLst>
              <a:gd name="adj1" fmla="val -44852"/>
              <a:gd name="adj2" fmla="val 55772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857270-8B48-4BC5-8C04-9E32AFE24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966" y="583934"/>
            <a:ext cx="535916" cy="5251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0147119-A610-435E-885F-6F724B462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72" y="573760"/>
            <a:ext cx="1903903" cy="59865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6963B21-8E2A-4215-97AE-45EA22ACD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26" y="1473356"/>
            <a:ext cx="535916" cy="5149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D09A56F-0810-4AD9-A1AE-6D5EB9726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405" y="2295194"/>
            <a:ext cx="407157" cy="803456"/>
          </a:xfrm>
          <a:prstGeom prst="rect">
            <a:avLst/>
          </a:prstGeom>
        </p:spPr>
      </p:pic>
      <p:grpSp>
        <p:nvGrpSpPr>
          <p:cNvPr id="59" name="组合 58">
            <a:extLst>
              <a:ext uri="{FF2B5EF4-FFF2-40B4-BE49-F238E27FC236}">
                <a16:creationId xmlns:a16="http://schemas.microsoft.com/office/drawing/2014/main" id="{AFE416EF-9063-4175-9953-2E1182312EEC}"/>
              </a:ext>
            </a:extLst>
          </p:cNvPr>
          <p:cNvGrpSpPr/>
          <p:nvPr/>
        </p:nvGrpSpPr>
        <p:grpSpPr>
          <a:xfrm>
            <a:off x="3977175" y="1022830"/>
            <a:ext cx="7048190" cy="638175"/>
            <a:chOff x="4039092" y="655918"/>
            <a:chExt cx="7048190" cy="638175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2D538FA0-039D-404A-B265-7456C5618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9092" y="694018"/>
              <a:ext cx="599692" cy="559712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D747FC4E-D079-4D62-B361-7BF54504A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5701" y="773343"/>
              <a:ext cx="520422" cy="480387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A31B1A08-81A1-4B3A-B30B-0A978EC1E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2126" y="777480"/>
              <a:ext cx="476250" cy="476250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D8F64266-9306-4ED8-BFCF-44C8AA590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9104" y="655918"/>
              <a:ext cx="619125" cy="60960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15C60C8-346E-4FCB-B234-139CB2C8D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0752" y="694018"/>
              <a:ext cx="581025" cy="571500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CDB8ED-5676-4CCD-9547-418717D10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3494" y="694018"/>
              <a:ext cx="600075" cy="59055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06F7464D-A5C1-41C5-B19D-6C6A9967E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7516" y="694018"/>
              <a:ext cx="600075" cy="590550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2AD4F7C0-4C05-4DF6-8F20-FBB603D5C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1538" y="694018"/>
              <a:ext cx="619125" cy="600075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42E72C84-1055-4EE1-A53A-5004D0559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4610" y="694018"/>
              <a:ext cx="619125" cy="600075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C8F4880-0B5A-4FE5-A897-5700CB38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77682" y="694018"/>
              <a:ext cx="609600" cy="600075"/>
            </a:xfrm>
            <a:prstGeom prst="rect">
              <a:avLst/>
            </a:prstGeom>
          </p:spPr>
        </p:pic>
      </p:grpSp>
      <p:graphicFrame>
        <p:nvGraphicFramePr>
          <p:cNvPr id="44" name="图表 43">
            <a:extLst>
              <a:ext uri="{FF2B5EF4-FFF2-40B4-BE49-F238E27FC236}">
                <a16:creationId xmlns:a16="http://schemas.microsoft.com/office/drawing/2014/main" id="{C48C835C-2607-4EAC-8796-BFDA1568DE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6062787"/>
              </p:ext>
            </p:extLst>
          </p:nvPr>
        </p:nvGraphicFramePr>
        <p:xfrm>
          <a:off x="3810000" y="275494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pSp>
        <p:nvGrpSpPr>
          <p:cNvPr id="58" name="组合 57">
            <a:extLst>
              <a:ext uri="{FF2B5EF4-FFF2-40B4-BE49-F238E27FC236}">
                <a16:creationId xmlns:a16="http://schemas.microsoft.com/office/drawing/2014/main" id="{8813E8F5-D545-4C44-BB03-C300DCA95D17}"/>
              </a:ext>
            </a:extLst>
          </p:cNvPr>
          <p:cNvGrpSpPr/>
          <p:nvPr/>
        </p:nvGrpSpPr>
        <p:grpSpPr>
          <a:xfrm rot="5400000">
            <a:off x="7787494" y="3012532"/>
            <a:ext cx="4282895" cy="2115504"/>
            <a:chOff x="8396298" y="977937"/>
            <a:chExt cx="4282895" cy="2115504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7EB49D02-003A-44CD-A741-DD3DB3431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98" y="984012"/>
              <a:ext cx="936414" cy="936414"/>
            </a:xfrm>
            <a:prstGeom prst="rect">
              <a:avLst/>
            </a:prstGeom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6FE6923F-6A13-440C-A7AB-23B0BABC8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30876" y="984012"/>
              <a:ext cx="936414" cy="936414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1913ED1A-C4F0-4BAF-8D2E-87D540166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67591" y="981045"/>
              <a:ext cx="936414" cy="936414"/>
            </a:xfrm>
            <a:prstGeom prst="rect">
              <a:avLst/>
            </a:prstGeom>
          </p:spPr>
        </p:pic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78BACA4E-5D10-413D-9A61-3D5F601E7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98" y="2135296"/>
              <a:ext cx="958145" cy="958145"/>
            </a:xfrm>
            <a:prstGeom prst="rect">
              <a:avLst/>
            </a:prstGeom>
          </p:spPr>
        </p:pic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46937050-5114-4AB6-98AF-BD56D1055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7040" y="2135296"/>
              <a:ext cx="936415" cy="936415"/>
            </a:xfrm>
            <a:prstGeom prst="rect">
              <a:avLst/>
            </a:prstGeom>
          </p:spPr>
        </p:pic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23DE2810-5686-4821-A6FE-A089A3D84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34910" y="2135296"/>
              <a:ext cx="936414" cy="936414"/>
            </a:xfrm>
            <a:prstGeom prst="rect">
              <a:avLst/>
            </a:prstGeom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153D4138-B42E-4238-BCF1-C605F3A75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2779" y="2135154"/>
              <a:ext cx="936414" cy="936414"/>
            </a:xfrm>
            <a:prstGeom prst="rect">
              <a:avLst/>
            </a:prstGeom>
          </p:spPr>
        </p:pic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1028C425-DD7F-4C57-AD60-27A9069EE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2159" y="977937"/>
              <a:ext cx="936414" cy="936414"/>
            </a:xfrm>
            <a:prstGeom prst="rect">
              <a:avLst/>
            </a:prstGeom>
          </p:spPr>
        </p:pic>
      </p:grpSp>
      <p:sp>
        <p:nvSpPr>
          <p:cNvPr id="61" name="矩形 60">
            <a:extLst>
              <a:ext uri="{FF2B5EF4-FFF2-40B4-BE49-F238E27FC236}">
                <a16:creationId xmlns:a16="http://schemas.microsoft.com/office/drawing/2014/main" id="{620B71AA-CA57-4183-BF09-AF64DAF72393}"/>
              </a:ext>
            </a:extLst>
          </p:cNvPr>
          <p:cNvSpPr/>
          <p:nvPr/>
        </p:nvSpPr>
        <p:spPr>
          <a:xfrm>
            <a:off x="2699565" y="1105034"/>
            <a:ext cx="49528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514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</Words>
  <Application>Microsoft Office PowerPoint</Application>
  <PresentationFormat>宽屏</PresentationFormat>
  <Paragraphs>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 xinyi</dc:creator>
  <cp:lastModifiedBy>lin xinyi</cp:lastModifiedBy>
  <cp:revision>9</cp:revision>
  <dcterms:created xsi:type="dcterms:W3CDTF">2022-09-13T01:28:47Z</dcterms:created>
  <dcterms:modified xsi:type="dcterms:W3CDTF">2022-09-13T06:24:21Z</dcterms:modified>
</cp:coreProperties>
</file>

<file path=docProps/thumbnail.jpeg>
</file>